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78" r:id="rId7"/>
    <p:sldId id="279" r:id="rId8"/>
    <p:sldId id="258" r:id="rId9"/>
    <p:sldId id="280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16F3B-DB96-885A-2033-335A013E6699}" v="2400" dt="2025-10-07T04:51:11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0655" autoAdjust="0"/>
  </p:normalViewPr>
  <p:slideViewPr>
    <p:cSldViewPr snapToGrid="0">
      <p:cViewPr>
        <p:scale>
          <a:sx n="66" d="100"/>
          <a:sy n="66" d="100"/>
        </p:scale>
        <p:origin x="38" y="38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10/6/2025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3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22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2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44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2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vitallc.org/indus-science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gofund.me/eb56b2144" TargetMode="Externa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video" Target="../media/media1.mp4"/><Relationship Id="rId7" Type="http://schemas.openxmlformats.org/officeDocument/2006/relationships/image" Target="../media/image22.png"/><Relationship Id="rId12" Type="http://schemas.openxmlformats.org/officeDocument/2006/relationships/hyperlink" Target="https://www.evitallc.org/contact" TargetMode="External"/><Relationship Id="rId2" Type="http://schemas.microsoft.com/office/2007/relationships/media" Target="../media/media1.mp4"/><Relationship Id="rId1" Type="http://schemas.openxmlformats.org/officeDocument/2006/relationships/video" Target="https://www.youtube.com/embed/x9UnQ33--gA?feature=oembed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2541" y="8989810"/>
            <a:ext cx="4941771" cy="3200400"/>
          </a:xfrm>
        </p:spPr>
        <p:txBody>
          <a:bodyPr anchor="ctr"/>
          <a:lstStyle/>
          <a:p>
            <a:r>
              <a:rPr lang="en-US" dirty="0"/>
              <a:t>Basic Presentation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717259-05AF-B4F2-2998-8C05E7E6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554" y="385139"/>
            <a:ext cx="2841625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D81F8-FD14-AAD8-D3AE-72E8C2EC366A}"/>
              </a:ext>
            </a:extLst>
          </p:cNvPr>
          <p:cNvSpPr txBox="1"/>
          <p:nvPr/>
        </p:nvSpPr>
        <p:spPr>
          <a:xfrm>
            <a:off x="380066" y="5597419"/>
            <a:ext cx="48094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hlinkClick r:id="rId4"/>
              </a:rPr>
              <a:t>Tvisha's Mission_Living with Purpose</a:t>
            </a:r>
            <a:endParaRPr lang="en-US"/>
          </a:p>
          <a:p>
            <a:r>
              <a:rPr lang="en-US" dirty="0">
                <a:latin typeface="Georgia Pro Cond Black"/>
              </a:rPr>
              <a:t>Oct 2025- Child Cancer Awareness #CCA</a:t>
            </a:r>
          </a:p>
        </p:txBody>
      </p:sp>
      <p:pic>
        <p:nvPicPr>
          <p:cNvPr id="3" name="Picture 2" descr="A logo of a lotus flower&#10;&#10;AI-generated content may be incorrect.">
            <a:extLst>
              <a:ext uri="{FF2B5EF4-FFF2-40B4-BE49-F238E27FC236}">
                <a16:creationId xmlns:a16="http://schemas.microsoft.com/office/drawing/2014/main" id="{2416ACE8-A801-6788-6202-2204C18A6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033" y="5479821"/>
            <a:ext cx="1057604" cy="867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DF751-C2ED-669A-3850-5F00E0A98650}"/>
              </a:ext>
            </a:extLst>
          </p:cNvPr>
          <p:cNvSpPr txBox="1"/>
          <p:nvPr/>
        </p:nvSpPr>
        <p:spPr>
          <a:xfrm>
            <a:off x="9053926" y="5978716"/>
            <a:ext cx="28891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6"/>
              </a:rPr>
              <a:t>Indus Science | Evita LLC</a:t>
            </a:r>
            <a:endParaRPr lang="en-US"/>
          </a:p>
        </p:txBody>
      </p:sp>
      <p:pic>
        <p:nvPicPr>
          <p:cNvPr id="7" name="Picture 6" descr="A book cover with text&#10;&#10;AI-generated content may be incorrect.">
            <a:extLst>
              <a:ext uri="{FF2B5EF4-FFF2-40B4-BE49-F238E27FC236}">
                <a16:creationId xmlns:a16="http://schemas.microsoft.com/office/drawing/2014/main" id="{7D3065A9-959E-C39C-D051-5ABC02696B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9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8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103" y="0"/>
            <a:ext cx="4289534" cy="5544102"/>
          </a:xfrm>
          <a:prstGeom prst="rect">
            <a:avLst/>
          </a:prstGeom>
        </p:spPr>
      </p:pic>
      <p:pic>
        <p:nvPicPr>
          <p:cNvPr id="8" name="Picture 7" descr="A qr code on a green background&#10;&#10;AI-generated content may be incorrect.">
            <a:extLst>
              <a:ext uri="{FF2B5EF4-FFF2-40B4-BE49-F238E27FC236}">
                <a16:creationId xmlns:a16="http://schemas.microsoft.com/office/drawing/2014/main" id="{21B0E98C-DFD8-129C-3E40-CDC4C9718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9630" y="3194189"/>
            <a:ext cx="2630418" cy="27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020445"/>
            <a:ext cx="5304220" cy="572322"/>
          </a:xfrm>
        </p:spPr>
        <p:txBody>
          <a:bodyPr/>
          <a:lstStyle/>
          <a:p>
            <a:r>
              <a:rPr lang="en-US" dirty="0"/>
              <a:t>October Report #CCA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D7E5-EF66-4BCD-8DAA-E9061157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1938289"/>
            <a:ext cx="5549462" cy="40426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Activities Conducted</a:t>
            </a:r>
          </a:p>
          <a:p>
            <a:pPr marL="285750" indent="-285750">
              <a:buChar char="•"/>
            </a:pPr>
            <a:r>
              <a:rPr lang="en-US" sz="2000" dirty="0"/>
              <a:t>Fundraiser</a:t>
            </a:r>
          </a:p>
          <a:p>
            <a:pPr marL="285750" indent="-285750">
              <a:buChar char="•"/>
            </a:pPr>
            <a:r>
              <a:rPr lang="en-US" sz="2000" dirty="0"/>
              <a:t>Yellow out day</a:t>
            </a:r>
          </a:p>
          <a:p>
            <a:pPr marL="285750" indent="-285750">
              <a:buChar char="•"/>
            </a:pPr>
            <a:r>
              <a:rPr lang="en-US" sz="2000" dirty="0"/>
              <a:t>Social Media engagement </a:t>
            </a:r>
          </a:p>
          <a:p>
            <a:pPr marL="285750" indent="-285750">
              <a:buChar char="•"/>
            </a:pPr>
            <a:r>
              <a:rPr lang="en-US" sz="2000" dirty="0"/>
              <a:t>Public awareness speeches</a:t>
            </a:r>
          </a:p>
          <a:p>
            <a:pPr marL="285750" indent="-285750">
              <a:buChar char="•"/>
            </a:pPr>
            <a:r>
              <a:rPr lang="en-US" sz="2000" dirty="0"/>
              <a:t>Child Cancer Research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2000" dirty="0"/>
              <a:t>Research paper written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2A8827-B1A1-2D2F-D6DD-E886B886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8DBD1-DB29-D44F-FD5A-3071BB37E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768" y="557742"/>
            <a:ext cx="5338791" cy="14490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The Power of working together</a:t>
            </a:r>
            <a:endParaRPr lang="en-US" b="1" kern="1200" dirty="0"/>
          </a:p>
        </p:txBody>
      </p:sp>
      <p:pic>
        <p:nvPicPr>
          <p:cNvPr id="3" name="Picture 2" descr="A heart shaped necklace with a gold ribbon and a qr code&#10;&#10;AI-generated content may be incorrect.">
            <a:extLst>
              <a:ext uri="{FF2B5EF4-FFF2-40B4-BE49-F238E27FC236}">
                <a16:creationId xmlns:a16="http://schemas.microsoft.com/office/drawing/2014/main" id="{82B4B708-22F0-486D-A468-6416B738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930" y="643467"/>
            <a:ext cx="4442925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A1261D-B5A7-C9B1-B388-2C4EF63FAC9F}"/>
              </a:ext>
            </a:extLst>
          </p:cNvPr>
          <p:cNvSpPr txBox="1"/>
          <p:nvPr/>
        </p:nvSpPr>
        <p:spPr>
          <a:xfrm>
            <a:off x="966787" y="2007146"/>
            <a:ext cx="491591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The community came together to support the fundraiser and in a span of 2 weeks we could meet our targets, and by the end of the promised term the targets we exceeded. 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28 charms were given out 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Over 50 hours were dedicated to the cause.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79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FA5E-469B-2BFC-9D4E-BD1EC6E48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0" y="344805"/>
            <a:ext cx="4484370" cy="671591"/>
          </a:xfrm>
        </p:spPr>
        <p:txBody>
          <a:bodyPr/>
          <a:lstStyle/>
          <a:p>
            <a:r>
              <a:rPr lang="en-US" dirty="0"/>
              <a:t>Spreading wings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4268F6-A361-9907-F87F-9C4377ECA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54643"/>
            <a:ext cx="6096000" cy="855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yellow ribbon with black text&#10;&#10;AI-generated content may be incorrect.">
            <a:extLst>
              <a:ext uri="{FF2B5EF4-FFF2-40B4-BE49-F238E27FC236}">
                <a16:creationId xmlns:a16="http://schemas.microsoft.com/office/drawing/2014/main" id="{02D9E4E8-927D-0980-720C-F6FBC0C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7" y="847725"/>
            <a:ext cx="3183255" cy="4143375"/>
          </a:xfrm>
          <a:prstGeom prst="rect">
            <a:avLst/>
          </a:prstGeom>
        </p:spPr>
      </p:pic>
      <p:pic>
        <p:nvPicPr>
          <p:cNvPr id="12" name="Picture 11" descr="A close up of a sign&#10;&#10;AI-generated content may be incorrect.">
            <a:extLst>
              <a:ext uri="{FF2B5EF4-FFF2-40B4-BE49-F238E27FC236}">
                <a16:creationId xmlns:a16="http://schemas.microsoft.com/office/drawing/2014/main" id="{BC3CD311-F182-FDC3-5B80-A0161C3BC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5167313"/>
            <a:ext cx="11334750" cy="1476375"/>
          </a:xfrm>
          <a:prstGeom prst="rect">
            <a:avLst/>
          </a:prstGeom>
        </p:spPr>
      </p:pic>
      <p:pic>
        <p:nvPicPr>
          <p:cNvPr id="14" name="Picture 13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7A571F54-D462-6C02-90B4-2EAB8A312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758" y="685800"/>
            <a:ext cx="2603659" cy="4238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569D65-D00B-76DD-387A-F079AECE195A}"/>
              </a:ext>
            </a:extLst>
          </p:cNvPr>
          <p:cNvSpPr txBox="1"/>
          <p:nvPr/>
        </p:nvSpPr>
        <p:spPr>
          <a:xfrm>
            <a:off x="5217319" y="1433512"/>
            <a:ext cx="317896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Whole of North Colonie School District participated in the yellow out day to spread awareness for Child Cancer Awareness.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E8FEDE-2ECF-4F75-AEA3-66DB6A800403}"/>
              </a:ext>
            </a:extLst>
          </p:cNvPr>
          <p:cNvSpPr txBox="1"/>
          <p:nvPr/>
        </p:nvSpPr>
        <p:spPr>
          <a:xfrm>
            <a:off x="4102894" y="3624262"/>
            <a:ext cx="317896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Hope to be able to spread this campaign to a wider audience in the coming years. </a:t>
            </a:r>
          </a:p>
        </p:txBody>
      </p:sp>
    </p:spTree>
    <p:extLst>
      <p:ext uri="{BB962C8B-B14F-4D97-AF65-F5344CB8AC3E}">
        <p14:creationId xmlns:p14="http://schemas.microsoft.com/office/powerpoint/2010/main" val="2241459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18" y="563635"/>
            <a:ext cx="7288282" cy="540027"/>
          </a:xfrm>
        </p:spPr>
        <p:txBody>
          <a:bodyPr/>
          <a:lstStyle/>
          <a:p>
            <a:r>
              <a:rPr lang="en-US" b="1"/>
              <a:t>Engagement Via Social Media</a:t>
            </a:r>
            <a:endParaRPr lang="en-US" sz="1800" b="1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A collage of a necklace&#10;&#10;AI-generated content may be incorrect.">
            <a:extLst>
              <a:ext uri="{FF2B5EF4-FFF2-40B4-BE49-F238E27FC236}">
                <a16:creationId xmlns:a16="http://schemas.microsoft.com/office/drawing/2014/main" id="{2D438D6F-AADA-37BF-A282-C9A77D26E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81" y="3432728"/>
            <a:ext cx="3216923" cy="3105012"/>
          </a:xfrm>
          <a:prstGeom prst="rect">
            <a:avLst/>
          </a:prstGeom>
        </p:spPr>
      </p:pic>
      <p:pic>
        <p:nvPicPr>
          <p:cNvPr id="5" name="Picture 4" descr="A collage of images of beads&#10;&#10;AI-generated content may be incorrect.">
            <a:extLst>
              <a:ext uri="{FF2B5EF4-FFF2-40B4-BE49-F238E27FC236}">
                <a16:creationId xmlns:a16="http://schemas.microsoft.com/office/drawing/2014/main" id="{AEE97F5F-6CC3-B14E-8675-B4FD5C8C7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016" y="3409535"/>
            <a:ext cx="3035627" cy="3128204"/>
          </a:xfrm>
          <a:prstGeom prst="rect">
            <a:avLst/>
          </a:prstGeom>
        </p:spPr>
      </p:pic>
      <p:pic>
        <p:nvPicPr>
          <p:cNvPr id="6" name="Picture 5" descr="A collage of images of a group of children and a necklace&#10;&#10;AI-generated content may be incorrect.">
            <a:extLst>
              <a:ext uri="{FF2B5EF4-FFF2-40B4-BE49-F238E27FC236}">
                <a16:creationId xmlns:a16="http://schemas.microsoft.com/office/drawing/2014/main" id="{D67AB91C-274F-0C8E-8EFF-75EF20527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378" y="1104347"/>
            <a:ext cx="2605432" cy="2328381"/>
          </a:xfrm>
          <a:prstGeom prst="rect">
            <a:avLst/>
          </a:prstGeom>
        </p:spPr>
      </p:pic>
      <p:pic>
        <p:nvPicPr>
          <p:cNvPr id="9" name="Online Media 8" title="Fund Raiser …. Domestic Issues trauma #trauma #Advocacy #relationships #fundraisers">
            <a:hlinkClick r:id="" action="ppaction://noaction"/>
            <a:extLst>
              <a:ext uri="{FF2B5EF4-FFF2-40B4-BE49-F238E27FC236}">
                <a16:creationId xmlns:a16="http://schemas.microsoft.com/office/drawing/2014/main" id="{BA148DC6-020D-02D6-22E6-A901B033A058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936439" y="547895"/>
            <a:ext cx="1592746" cy="2865645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4FEA37A-ED19-E268-40AC-D13CD76C4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3237" y="3415471"/>
            <a:ext cx="2299529" cy="3114261"/>
          </a:xfrm>
          <a:prstGeom prst="rect">
            <a:avLst/>
          </a:prstGeom>
        </p:spPr>
      </p:pic>
      <p:pic>
        <p:nvPicPr>
          <p:cNvPr id="11" name="Yellow out day 2025">
            <a:hlinkClick r:id="" action="ppaction://media"/>
            <a:extLst>
              <a:ext uri="{FF2B5EF4-FFF2-40B4-BE49-F238E27FC236}">
                <a16:creationId xmlns:a16="http://schemas.microsoft.com/office/drawing/2014/main" id="{BE5C8FE5-ECAC-1638-E414-D86FA1C538A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5175" y="2952750"/>
            <a:ext cx="2114550" cy="3562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62DA29-8D6A-865A-AED0-91A378AFE23D}"/>
              </a:ext>
            </a:extLst>
          </p:cNvPr>
          <p:cNvSpPr txBox="1"/>
          <p:nvPr/>
        </p:nvSpPr>
        <p:spPr>
          <a:xfrm>
            <a:off x="3348037" y="1107281"/>
            <a:ext cx="401955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Campaigns were run on Facebook, Instagram, threads, X, YouTube, Reels, Shots, </a:t>
            </a:r>
            <a:r>
              <a:rPr lang="en-US" dirty="0" err="1"/>
              <a:t>Whatsapp</a:t>
            </a:r>
            <a:r>
              <a:rPr lang="en-US" dirty="0"/>
              <a:t>, messages and email.</a:t>
            </a:r>
          </a:p>
          <a:p>
            <a:r>
              <a:rPr lang="en-US" dirty="0"/>
              <a:t>A </a:t>
            </a:r>
            <a:r>
              <a:rPr lang="en-US" dirty="0" err="1"/>
              <a:t>gofundme</a:t>
            </a:r>
            <a:r>
              <a:rPr lang="en-US" dirty="0"/>
              <a:t> page was created.</a:t>
            </a:r>
          </a:p>
          <a:p>
            <a:r>
              <a:rPr lang="en-US" dirty="0"/>
              <a:t>Evita LLC supported by promoting our cause on their website.</a:t>
            </a:r>
          </a:p>
          <a:p>
            <a:r>
              <a:rPr lang="en-US" dirty="0">
                <a:ea typeface="+mn-lt"/>
                <a:cs typeface="+mn-lt"/>
                <a:hlinkClick r:id="rId12"/>
              </a:rPr>
              <a:t>Contact Evita LLC</a:t>
            </a:r>
            <a:endParaRPr lang="en-US"/>
          </a:p>
        </p:txBody>
      </p:sp>
      <p:pic>
        <p:nvPicPr>
          <p:cNvPr id="13" name="Picture 12" descr="A screenshot of a phone screen&#10;&#10;AI-generated content may be incorrect.">
            <a:extLst>
              <a:ext uri="{FF2B5EF4-FFF2-40B4-BE49-F238E27FC236}">
                <a16:creationId xmlns:a16="http://schemas.microsoft.com/office/drawing/2014/main" id="{E86313CC-346E-70FC-6391-12D89D590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2363" y="561975"/>
            <a:ext cx="24669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97BE-403B-122E-90D1-2788978A0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25" y="406400"/>
            <a:ext cx="4179570" cy="1400571"/>
          </a:xfrm>
        </p:spPr>
        <p:txBody>
          <a:bodyPr/>
          <a:lstStyle/>
          <a:p>
            <a:r>
              <a:rPr lang="en-US" dirty="0"/>
              <a:t>Public Speaking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BB59A-3263-656D-A318-22567C0C0E58}"/>
              </a:ext>
            </a:extLst>
          </p:cNvPr>
          <p:cNvSpPr txBox="1"/>
          <p:nvPr/>
        </p:nvSpPr>
        <p:spPr>
          <a:xfrm>
            <a:off x="6453187" y="1396137"/>
            <a:ext cx="4726263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Held gatherings at the local YMCA center</a:t>
            </a:r>
          </a:p>
          <a:p>
            <a:pPr marL="285750" indent="-285750" algn="just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Spoke about the cause and campaign at the Dance dimensions studio at Albany</a:t>
            </a:r>
          </a:p>
          <a:p>
            <a:pPr marL="285750" indent="-285750" algn="just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Another presentation to explain the types of pediatric cancer is scheduled for end of Oct. 2025</a:t>
            </a:r>
          </a:p>
          <a:p>
            <a:pPr marL="285750" indent="-285750" algn="just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Contacted other community centers for opportunity to present the Child Cancer Types research performed during the month with the goal of educating the communities. </a:t>
            </a:r>
          </a:p>
          <a:p>
            <a:pPr marL="285750" indent="-285750" algn="just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** Research work will be posted available @www.evitall.org Blog page by the end of October 2025 (Awaiting verification results)</a:t>
            </a:r>
          </a:p>
        </p:txBody>
      </p:sp>
    </p:spTree>
    <p:extLst>
      <p:ext uri="{BB962C8B-B14F-4D97-AF65-F5344CB8AC3E}">
        <p14:creationId xmlns:p14="http://schemas.microsoft.com/office/powerpoint/2010/main" val="33469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2E6A-35EC-1B8E-0FD7-8C67870A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/>
          <a:p>
            <a:r>
              <a:rPr lang="en-US" sz="5400"/>
              <a:t>Gratitude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44A959-C2BB-9170-C99C-1A2EDB71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76C69-80EA-9195-789C-F3A2438121AA}"/>
              </a:ext>
            </a:extLst>
          </p:cNvPr>
          <p:cNvSpPr txBox="1"/>
          <p:nvPr/>
        </p:nvSpPr>
        <p:spPr>
          <a:xfrm>
            <a:off x="2235797" y="2925859"/>
            <a:ext cx="811027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North Colonie School District</a:t>
            </a:r>
            <a:endParaRPr lang="en-US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Our friends at Dance Dimensions</a:t>
            </a:r>
          </a:p>
        </p:txBody>
      </p:sp>
    </p:spTree>
    <p:extLst>
      <p:ext uri="{BB962C8B-B14F-4D97-AF65-F5344CB8AC3E}">
        <p14:creationId xmlns:p14="http://schemas.microsoft.com/office/powerpoint/2010/main" val="103458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328976_win32_kb_V13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168DCE-134F-4610-A6AA-88CEBE8D71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presentation</Template>
  <TotalTime>9</TotalTime>
  <Words>104</Words>
  <Application>Microsoft Office PowerPoint</Application>
  <PresentationFormat>Widescreen</PresentationFormat>
  <Paragraphs>28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Basic Presentation</vt:lpstr>
      <vt:lpstr>October Report #CCA</vt:lpstr>
      <vt:lpstr>The Power of working together</vt:lpstr>
      <vt:lpstr>Spreading wings</vt:lpstr>
      <vt:lpstr>Engagement Via Social Media</vt:lpstr>
      <vt:lpstr>Public Speaking </vt:lpstr>
      <vt:lpstr>Gratitude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Payal Sareen</dc:creator>
  <cp:lastModifiedBy>Payal Sareen</cp:lastModifiedBy>
  <cp:revision>393</cp:revision>
  <dcterms:created xsi:type="dcterms:W3CDTF">2024-03-07T20:57:58Z</dcterms:created>
  <dcterms:modified xsi:type="dcterms:W3CDTF">2025-10-07T04:51:32Z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